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8619" y="243897"/>
            <a:ext cx="1159163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1) марка  Дэу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Матиз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цвет песочно-золотистый, ГРЗ В154НТ790, брошено по адресу: г. Москва, район Щербинка, ул.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Барышевская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Роща, вблизи д. 26; 2)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Сузуки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Свифт, цвет серебристый, ГРЗ А450УК797, брошено по адресу: г. Москва, район Щербинка,  ул.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Захарьинские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Дворики, вблизи д. 3.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</a:p>
          <a:p>
            <a:pPr>
              <a:spcAft>
                <a:spcPts val="0"/>
              </a:spcAft>
            </a:pP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293" y="2685011"/>
            <a:ext cx="2627465" cy="2040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419" y="2685011"/>
            <a:ext cx="2568891" cy="203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35614</TotalTime>
  <Words>231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Роменская Мария Андреевна</dc:creator>
  <cp:lastModifiedBy>Роменская Мария Андреевна</cp:lastModifiedBy>
  <cp:revision>20</cp:revision>
  <dcterms:created xsi:type="dcterms:W3CDTF">2025-11-12T06:09:37Z</dcterms:created>
  <dcterms:modified xsi:type="dcterms:W3CDTF">2026-09-15T10:09:53Z</dcterms:modified>
</cp:coreProperties>
</file>